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Montserrat SemiBold"/>
      <p:regular r:id="rId10"/>
      <p:bold r:id="rId11"/>
      <p:italic r:id="rId12"/>
      <p:boldItalic r:id="rId13"/>
    </p:embeddedFont>
    <p:embeddedFont>
      <p:font typeface="Montserrat"/>
      <p:regular r:id="rId14"/>
      <p:bold r:id="rId15"/>
      <p:italic r:id="rId16"/>
      <p:boldItalic r:id="rId17"/>
    </p:embeddedFont>
    <p:embeddedFont>
      <p:font typeface="Montserrat Medium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Medium-italic.fntdata"/><Relationship Id="rId11" Type="http://schemas.openxmlformats.org/officeDocument/2006/relationships/font" Target="fonts/MontserratSemiBold-bold.fntdata"/><Relationship Id="rId10" Type="http://schemas.openxmlformats.org/officeDocument/2006/relationships/font" Target="fonts/MontserratSemiBold-regular.fntdata"/><Relationship Id="rId21" Type="http://schemas.openxmlformats.org/officeDocument/2006/relationships/font" Target="fonts/MontserratMedium-boldItalic.fntdata"/><Relationship Id="rId13" Type="http://schemas.openxmlformats.org/officeDocument/2006/relationships/font" Target="fonts/MontserratSemiBold-boldItalic.fntdata"/><Relationship Id="rId12" Type="http://schemas.openxmlformats.org/officeDocument/2006/relationships/font" Target="fonts/MontserratSemiBol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Medium-bold.fntdata"/><Relationship Id="rId6" Type="http://schemas.openxmlformats.org/officeDocument/2006/relationships/slide" Target="slides/slide1.xml"/><Relationship Id="rId18" Type="http://schemas.openxmlformats.org/officeDocument/2006/relationships/font" Target="fonts/Montserrat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f7f8ae90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f7f8ae90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7f8ae90b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7f8ae90b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f7f8ae90b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f7f8ae90b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 SemiBold"/>
                <a:ea typeface="Montserrat SemiBold"/>
                <a:cs typeface="Montserrat SemiBold"/>
                <a:sym typeface="Montserrat SemiBold"/>
              </a:rPr>
              <a:t>Бот Вконтакте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 SemiBold"/>
                <a:ea typeface="Montserrat SemiBold"/>
                <a:cs typeface="Montserrat SemiBold"/>
                <a:sym typeface="Montserrat SemiBold"/>
              </a:rPr>
              <a:t>для творческой студии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Проект Яндекс Лицея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 Medium"/>
                <a:ea typeface="Montserrat Medium"/>
                <a:cs typeface="Montserrat Medium"/>
                <a:sym typeface="Montserrat Medium"/>
              </a:rPr>
              <a:t>Описание идеи проекта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46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Создать бота для социальной сети Вконтакте, который поможет быстро принимать заказы. Это позволит: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AutoNum type="arabicPeriod"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Автоматизировать работу студии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AutoNum type="arabicPeriod"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Увеличит шанс получить заказ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Проект должен быть выполнен на языке Python и библиотеки Vk_Api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16089" r="12557" t="0"/>
          <a:stretch/>
        </p:blipFill>
        <p:spPr>
          <a:xfrm>
            <a:off x="5277068" y="820175"/>
            <a:ext cx="3651384" cy="350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 Medium"/>
                <a:ea typeface="Montserrat Medium"/>
                <a:cs typeface="Montserrat Medium"/>
                <a:sym typeface="Montserrat Medium"/>
              </a:rPr>
              <a:t>Описание реализации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9050" y="900249"/>
            <a:ext cx="4724951" cy="334299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294000"/>
            <a:ext cx="446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Я выбрал реальный проект, студию которая, занимается вышивкой на одежде.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Для клиента важна СКОРОСТЬ, бот поможет в этом.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Проект написан на языке Python, с использованием различных библиотек.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475" y="864300"/>
            <a:ext cx="2033689" cy="40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4960" y="864300"/>
            <a:ext cx="2033689" cy="40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78419" y="864300"/>
            <a:ext cx="2033689" cy="40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type="title"/>
          </p:nvPr>
        </p:nvSpPr>
        <p:spPr>
          <a:xfrm>
            <a:off x="3674700" y="162000"/>
            <a:ext cx="197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 Medium"/>
                <a:ea typeface="Montserrat Medium"/>
                <a:cs typeface="Montserrat Medium"/>
                <a:sym typeface="Montserrat Medium"/>
              </a:rPr>
              <a:t>Результат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